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5/11/2020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uCi2b9RNE8" TargetMode="External"/><Relationship Id="rId4" Type="http://schemas.openxmlformats.org/officeDocument/2006/relationships/hyperlink" Target="https://www.youtube.com/watch?v=ZuCi2b9RNE8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b6q5cUw6G4" TargetMode="External"/><Relationship Id="rId4" Type="http://schemas.openxmlformats.org/officeDocument/2006/relationships/hyperlink" Target="https://www.youtube.com/watch?v=vb6q5cUw6G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IKax2NOBJw" TargetMode="External"/><Relationship Id="rId4" Type="http://schemas.openxmlformats.org/officeDocument/2006/relationships/hyperlink" Target="https://www.youtube.com/watch?v=wIKax2NOBJw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vxVX_vvRZQ" TargetMode="External"/><Relationship Id="rId4" Type="http://schemas.openxmlformats.org/officeDocument/2006/relationships/hyperlink" Target="https://www.youtube.com/watch?v=AvxVX_vvRZ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7377" y="1190222"/>
            <a:ext cx="9920876" cy="3329581"/>
          </a:xfrm>
        </p:spPr>
        <p:txBody>
          <a:bodyPr/>
          <a:lstStyle/>
          <a:p>
            <a:pPr algn="ctr"/>
            <a:r>
              <a:rPr lang="pl-P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Nauka umiejętności technicznych gry bramkarza – piłka ręczna</a:t>
            </a:r>
            <a:endParaRPr lang="pl-PL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1775" y="4763103"/>
            <a:ext cx="2600325" cy="1762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447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326689" cy="1400530"/>
          </a:xfrm>
        </p:spPr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Filmik numer 1</a:t>
            </a:r>
            <a:b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solidFill>
                  <a:srgbClr val="00B0F0"/>
                </a:solidFill>
              </a:rPr>
              <a:t>Postawa, poruszanie się, ustawienie.</a:t>
            </a:r>
            <a:r>
              <a:rPr lang="pl-PL" dirty="0"/>
              <a:t/>
            </a:r>
            <a:br>
              <a:rPr lang="pl-PL" dirty="0"/>
            </a:b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ZuCi2b9RNE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23055" y="1895564"/>
            <a:ext cx="6720603" cy="378033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715881" y="5718220"/>
            <a:ext cx="9334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 smtClean="0"/>
              <a:t>Link: </a:t>
            </a:r>
            <a:r>
              <a:rPr lang="pl-PL" dirty="0">
                <a:hlinkClick r:id="rId4"/>
              </a:rPr>
              <a:t>https://www.youtube.com/watch?v=ZuCi2b9RNE8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2530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Filmik numer 2</a:t>
            </a:r>
            <a:b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dirty="0">
                <a:solidFill>
                  <a:srgbClr val="00B0F0"/>
                </a:solidFill>
              </a:rPr>
              <a:t>Techniki obrony piłek w ustawieniu </a:t>
            </a:r>
            <a:r>
              <a:rPr lang="pl-PL" dirty="0"/>
              <a:t>w bramce</a:t>
            </a:r>
            <a:br>
              <a:rPr lang="pl-PL" dirty="0"/>
            </a:b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vb6q5cUw6G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33340" y="1853248"/>
            <a:ext cx="6700033" cy="376876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715881" y="5718220"/>
            <a:ext cx="9334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 smtClean="0"/>
              <a:t>Link: </a:t>
            </a:r>
            <a:r>
              <a:rPr lang="pl-PL" dirty="0">
                <a:hlinkClick r:id="rId4"/>
              </a:rPr>
              <a:t>https://www.youtube.com/watch?v=vb6q5cUw6G4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0836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Filmik numer 3</a:t>
            </a:r>
            <a:br>
              <a:rPr lang="pl-PL" b="1" dirty="0" smtClean="0"/>
            </a:br>
            <a:r>
              <a:rPr lang="pl-PL" dirty="0">
                <a:solidFill>
                  <a:srgbClr val="00B0F0"/>
                </a:solidFill>
              </a:rPr>
              <a:t>Techniki obrony piłek ze skrzydła</a:t>
            </a:r>
            <a:r>
              <a:rPr lang="pl-PL" dirty="0"/>
              <a:t/>
            </a:r>
            <a:br>
              <a:rPr lang="pl-PL" dirty="0"/>
            </a:br>
            <a:endParaRPr lang="pl-PL" b="1" dirty="0"/>
          </a:p>
        </p:txBody>
      </p:sp>
      <p:pic>
        <p:nvPicPr>
          <p:cNvPr id="4" name="wIKax2NOBJ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91637" y="1994915"/>
            <a:ext cx="6759180" cy="3684667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80994" y="5691153"/>
            <a:ext cx="9334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 smtClean="0"/>
              <a:t>Link: </a:t>
            </a:r>
            <a:r>
              <a:rPr lang="pl-PL" dirty="0">
                <a:hlinkClick r:id="rId4"/>
              </a:rPr>
              <a:t>https://www.youtube.com/watch?v=wIKax2NOBJw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632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Filmik numer 4</a:t>
            </a:r>
            <a:br>
              <a:rPr lang="pl-PL" b="1" dirty="0" smtClean="0"/>
            </a:br>
            <a:r>
              <a:rPr lang="pl-PL" dirty="0">
                <a:solidFill>
                  <a:srgbClr val="00B0F0"/>
                </a:solidFill>
              </a:rPr>
              <a:t>Techniki obrony piłek z pierwszej linii</a:t>
            </a:r>
            <a:r>
              <a:rPr lang="pl-PL" dirty="0"/>
              <a:t/>
            </a:r>
            <a:br>
              <a:rPr lang="pl-PL" dirty="0"/>
            </a:br>
            <a:endParaRPr lang="pl-PL" b="1" dirty="0"/>
          </a:p>
        </p:txBody>
      </p:sp>
      <p:pic>
        <p:nvPicPr>
          <p:cNvPr id="4" name="AvxVX_vvRZ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04513" y="2003725"/>
            <a:ext cx="6287913" cy="3536951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680994" y="5691153"/>
            <a:ext cx="9334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włączyć pokaz slajdów i kliknąć kilka razy w obrazek</a:t>
            </a:r>
          </a:p>
          <a:p>
            <a:pPr algn="ctr"/>
            <a:r>
              <a:rPr lang="pl-PL" dirty="0" smtClean="0"/>
              <a:t>Link: </a:t>
            </a:r>
            <a:r>
              <a:rPr lang="pl-PL" dirty="0">
                <a:hlinkClick r:id="rId4"/>
              </a:rPr>
              <a:t>https://www.youtube.com/watch?v=AvxVX_vvRZQ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7343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</TotalTime>
  <Words>92</Words>
  <Application>Microsoft Office PowerPoint</Application>
  <PresentationFormat>Panoramiczny</PresentationFormat>
  <Paragraphs>13</Paragraphs>
  <Slides>5</Slides>
  <Notes>0</Notes>
  <HiddenSlides>0</HiddenSlides>
  <MMClips>4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Jon</vt:lpstr>
      <vt:lpstr>Nauka umiejętności technicznych gry bramkarza – piłka ręczna</vt:lpstr>
      <vt:lpstr>Filmik numer 1 Postawa, poruszanie się, ustawienie. </vt:lpstr>
      <vt:lpstr>Filmik numer 2 Techniki obrony piłek w ustawieniu w bramce </vt:lpstr>
      <vt:lpstr>Filmik numer 3 Techniki obrony piłek ze skrzydła </vt:lpstr>
      <vt:lpstr>Filmik numer 4 Techniki obrony piłek z pierwszej linii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Nauka umiejętności technicznych gry bramkarza – piłka ręczna</dc:title>
  <dc:creator>Admin1</dc:creator>
  <cp:lastModifiedBy>Admin1</cp:lastModifiedBy>
  <cp:revision>3</cp:revision>
  <dcterms:created xsi:type="dcterms:W3CDTF">2020-05-11T09:49:58Z</dcterms:created>
  <dcterms:modified xsi:type="dcterms:W3CDTF">2020-05-11T10:09:28Z</dcterms:modified>
</cp:coreProperties>
</file>